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8" r:id="rId2"/>
    <p:sldId id="261" r:id="rId3"/>
    <p:sldId id="260" r:id="rId4"/>
    <p:sldId id="259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7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570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5299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195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506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1260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8775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4578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047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3726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764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2914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4658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6804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5119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7591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4065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764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277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World war </a:t>
            </a:r>
            <a:r>
              <a:rPr lang="en-AU" dirty="0" smtClean="0"/>
              <a:t>II </a:t>
            </a:r>
            <a:r>
              <a:rPr lang="en-AU" dirty="0" smtClean="0"/>
              <a:t>aircraft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1939 - 1945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6340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421" y="764373"/>
            <a:ext cx="6865219" cy="1293028"/>
          </a:xfrm>
        </p:spPr>
        <p:txBody>
          <a:bodyPr/>
          <a:lstStyle/>
          <a:p>
            <a:r>
              <a:rPr lang="en-AU" dirty="0" smtClean="0"/>
              <a:t>WWII</a:t>
            </a:r>
            <a:br>
              <a:rPr lang="en-AU" dirty="0" smtClean="0"/>
            </a:br>
            <a:r>
              <a:rPr lang="en-AU" dirty="0" smtClean="0"/>
              <a:t>aircraft production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143" y="3295766"/>
            <a:ext cx="5285714" cy="1866667"/>
          </a:xfrm>
        </p:spPr>
      </p:pic>
    </p:spTree>
    <p:extLst>
      <p:ext uri="{BB962C8B-B14F-4D97-AF65-F5344CB8AC3E}">
        <p14:creationId xmlns:p14="http://schemas.microsoft.com/office/powerpoint/2010/main" val="710117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23" y="1549666"/>
            <a:ext cx="7763259" cy="4493227"/>
          </a:xfrm>
        </p:spPr>
      </p:pic>
    </p:spTree>
    <p:extLst>
      <p:ext uri="{BB962C8B-B14F-4D97-AF65-F5344CB8AC3E}">
        <p14:creationId xmlns:p14="http://schemas.microsoft.com/office/powerpoint/2010/main" val="1072275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Operational aircraft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Fighter aircraft</a:t>
            </a:r>
          </a:p>
          <a:p>
            <a:r>
              <a:rPr lang="en-AU" dirty="0" smtClean="0"/>
              <a:t>Bomber and attack aircraft</a:t>
            </a:r>
          </a:p>
          <a:p>
            <a:r>
              <a:rPr lang="en-AU" dirty="0" smtClean="0"/>
              <a:t>Strategic and photo-reconnaissance aircraft</a:t>
            </a:r>
          </a:p>
          <a:p>
            <a:r>
              <a:rPr lang="en-AU" dirty="0" smtClean="0"/>
              <a:t>Seaplanes</a:t>
            </a:r>
          </a:p>
          <a:p>
            <a:r>
              <a:rPr lang="en-AU" dirty="0" smtClean="0"/>
              <a:t>Transport and utility aircraft</a:t>
            </a:r>
          </a:p>
          <a:p>
            <a:r>
              <a:rPr lang="en-AU" dirty="0" smtClean="0"/>
              <a:t>Trainers</a:t>
            </a:r>
          </a:p>
          <a:p>
            <a:r>
              <a:rPr lang="en-AU" dirty="0" smtClean="0"/>
              <a:t>Rotorcraft</a:t>
            </a:r>
          </a:p>
          <a:p>
            <a:r>
              <a:rPr lang="en-AU" dirty="0" smtClean="0"/>
              <a:t>Lighter than Air</a:t>
            </a:r>
          </a:p>
          <a:p>
            <a:r>
              <a:rPr lang="en-AU" dirty="0" smtClean="0"/>
              <a:t>Rockets and Drones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8671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89" y="1068404"/>
            <a:ext cx="8006209" cy="5340250"/>
          </a:xfrm>
        </p:spPr>
      </p:pic>
    </p:spTree>
    <p:extLst>
      <p:ext uri="{BB962C8B-B14F-4D97-AF65-F5344CB8AC3E}">
        <p14:creationId xmlns:p14="http://schemas.microsoft.com/office/powerpoint/2010/main" val="165915939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42</TotalTime>
  <Words>33</Words>
  <Application>Microsoft Office PowerPoint</Application>
  <PresentationFormat>On-screen Show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Vapor Trail</vt:lpstr>
      <vt:lpstr>World war II aircraft</vt:lpstr>
      <vt:lpstr>WWII aircraft production</vt:lpstr>
      <vt:lpstr>PowerPoint Presentation</vt:lpstr>
      <vt:lpstr>Operational aircraft</vt:lpstr>
      <vt:lpstr>PowerPoint Presentation</vt:lpstr>
    </vt:vector>
  </TitlesOfParts>
  <Company>The University of Queensland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1</dc:title>
  <dc:creator>Nonie Finlayson</dc:creator>
  <cp:lastModifiedBy>Nonie Finlayson</cp:lastModifiedBy>
  <cp:revision>11</cp:revision>
  <dcterms:created xsi:type="dcterms:W3CDTF">2018-05-08T06:56:49Z</dcterms:created>
  <dcterms:modified xsi:type="dcterms:W3CDTF">2018-05-09T04:59:40Z</dcterms:modified>
</cp:coreProperties>
</file>