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260" r:id="rId4"/>
    <p:sldId id="258" r:id="rId5"/>
    <p:sldId id="257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9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49B8FC1B-5401-4799-AD45-EFB97A5E13B8}" type="datetimeFigureOut">
              <a:rPr lang="en-AU" smtClean="0"/>
              <a:t>29/10/2018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EFDE4BCB-CE1E-4999-B433-2F1960814989}" type="slidenum">
              <a:rPr lang="en-AU" smtClean="0"/>
              <a:t>‹#›</a:t>
            </a:fld>
            <a:endParaRPr lang="en-A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7477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8FC1B-5401-4799-AD45-EFB97A5E13B8}" type="datetimeFigureOut">
              <a:rPr lang="en-AU" smtClean="0"/>
              <a:t>29/10/2018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E4BCB-CE1E-4999-B433-2F196081498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97555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8FC1B-5401-4799-AD45-EFB97A5E13B8}" type="datetimeFigureOut">
              <a:rPr lang="en-AU" smtClean="0"/>
              <a:t>29/10/2018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E4BCB-CE1E-4999-B433-2F1960814989}" type="slidenum">
              <a:rPr lang="en-AU" smtClean="0"/>
              <a:t>‹#›</a:t>
            </a:fld>
            <a:endParaRPr lang="en-A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2018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8FC1B-5401-4799-AD45-EFB97A5E13B8}" type="datetimeFigureOut">
              <a:rPr lang="en-AU" smtClean="0"/>
              <a:t>29/10/2018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E4BCB-CE1E-4999-B433-2F196081498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94872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8FC1B-5401-4799-AD45-EFB97A5E13B8}" type="datetimeFigureOut">
              <a:rPr lang="en-AU" smtClean="0"/>
              <a:t>29/10/2018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E4BCB-CE1E-4999-B433-2F1960814989}" type="slidenum">
              <a:rPr lang="en-AU" smtClean="0"/>
              <a:t>‹#›</a:t>
            </a:fld>
            <a:endParaRPr lang="en-AU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7231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8FC1B-5401-4799-AD45-EFB97A5E13B8}" type="datetimeFigureOut">
              <a:rPr lang="en-AU" smtClean="0"/>
              <a:t>29/10/2018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E4BCB-CE1E-4999-B433-2F1960814989}" type="slidenum">
              <a:rPr lang="en-AU" smtClean="0"/>
              <a:t>‹#›</a:t>
            </a:fld>
            <a:endParaRPr lang="en-A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3895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8FC1B-5401-4799-AD45-EFB97A5E13B8}" type="datetimeFigureOut">
              <a:rPr lang="en-AU" smtClean="0"/>
              <a:t>29/10/2018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E4BCB-CE1E-4999-B433-2F196081498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30316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8FC1B-5401-4799-AD45-EFB97A5E13B8}" type="datetimeFigureOut">
              <a:rPr lang="en-AU" smtClean="0"/>
              <a:t>29/10/2018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E4BCB-CE1E-4999-B433-2F1960814989}" type="slidenum">
              <a:rPr lang="en-AU" smtClean="0"/>
              <a:t>‹#›</a:t>
            </a:fld>
            <a:endParaRPr lang="en-A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703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8FC1B-5401-4799-AD45-EFB97A5E13B8}" type="datetimeFigureOut">
              <a:rPr lang="en-AU" smtClean="0"/>
              <a:t>29/10/2018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E4BCB-CE1E-4999-B433-2F196081498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20887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8FC1B-5401-4799-AD45-EFB97A5E13B8}" type="datetimeFigureOut">
              <a:rPr lang="en-AU" smtClean="0"/>
              <a:t>29/10/2018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E4BCB-CE1E-4999-B433-2F196081498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06497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8FC1B-5401-4799-AD45-EFB97A5E13B8}" type="datetimeFigureOut">
              <a:rPr lang="en-AU" smtClean="0"/>
              <a:t>29/10/2018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E4BCB-CE1E-4999-B433-2F1960814989}" type="slidenum">
              <a:rPr lang="en-AU" smtClean="0"/>
              <a:t>‹#›</a:t>
            </a:fld>
            <a:endParaRPr lang="en-A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260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8FC1B-5401-4799-AD45-EFB97A5E13B8}" type="datetimeFigureOut">
              <a:rPr lang="en-AU" smtClean="0"/>
              <a:t>29/10/2018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E4BCB-CE1E-4999-B433-2F1960814989}" type="slidenum">
              <a:rPr lang="en-AU" smtClean="0"/>
              <a:t>‹#›</a:t>
            </a:fld>
            <a:endParaRPr lang="en-AU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90676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8FC1B-5401-4799-AD45-EFB97A5E13B8}" type="datetimeFigureOut">
              <a:rPr lang="en-AU" smtClean="0"/>
              <a:t>29/10/2018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E4BCB-CE1E-4999-B433-2F196081498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336793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8FC1B-5401-4799-AD45-EFB97A5E13B8}" type="datetimeFigureOut">
              <a:rPr lang="en-AU" smtClean="0"/>
              <a:t>29/10/2018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E4BCB-CE1E-4999-B433-2F1960814989}" type="slidenum">
              <a:rPr lang="en-AU" smtClean="0"/>
              <a:t>‹#›</a:t>
            </a:fld>
            <a:endParaRPr lang="en-AU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21596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8FC1B-5401-4799-AD45-EFB97A5E13B8}" type="datetimeFigureOut">
              <a:rPr lang="en-AU" smtClean="0"/>
              <a:t>29/10/2018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E4BCB-CE1E-4999-B433-2F1960814989}" type="slidenum">
              <a:rPr lang="en-AU" smtClean="0"/>
              <a:t>‹#›</a:t>
            </a:fld>
            <a:endParaRPr lang="en-A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03231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8FC1B-5401-4799-AD45-EFB97A5E13B8}" type="datetimeFigureOut">
              <a:rPr lang="en-AU" smtClean="0"/>
              <a:t>29/10/2018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E4BCB-CE1E-4999-B433-2F1960814989}" type="slidenum">
              <a:rPr lang="en-AU" smtClean="0"/>
              <a:t>‹#›</a:t>
            </a:fld>
            <a:endParaRPr lang="en-A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3907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8FC1B-5401-4799-AD45-EFB97A5E13B8}" type="datetimeFigureOut">
              <a:rPr lang="en-AU" smtClean="0"/>
              <a:t>29/10/2018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E4BCB-CE1E-4999-B433-2F1960814989}" type="slidenum">
              <a:rPr lang="en-AU" smtClean="0"/>
              <a:t>‹#›</a:t>
            </a:fld>
            <a:endParaRPr lang="en-AU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6325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9B8FC1B-5401-4799-AD45-EFB97A5E13B8}" type="datetimeFigureOut">
              <a:rPr lang="en-AU" smtClean="0"/>
              <a:t>29/10/2018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FDE4BCB-CE1E-4999-B433-2F196081498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59734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famouspoetsandpoems.com/poets/robert_frost/poems/528" TargetMode="External"/><Relationship Id="rId3" Type="http://schemas.openxmlformats.org/officeDocument/2006/relationships/hyperlink" Target="http://famouspoetsandpoems.com/poets/langston_hughes/poems/16945" TargetMode="External"/><Relationship Id="rId7" Type="http://schemas.openxmlformats.org/officeDocument/2006/relationships/hyperlink" Target="http://famouspoetsandpoems.com/poets/e__e__cummings/poems/14130" TargetMode="External"/><Relationship Id="rId2" Type="http://schemas.openxmlformats.org/officeDocument/2006/relationships/hyperlink" Target="http://famouspoetsandpoems.com/poets/emily_dickinson/poems/521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famouspoetsandpoems.com/poets/pablo_neruda/poems/15705" TargetMode="External"/><Relationship Id="rId11" Type="http://schemas.openxmlformats.org/officeDocument/2006/relationships/hyperlink" Target="http://famouspoetsandpoems.com/poets/shel_silverstein/poems/14818" TargetMode="External"/><Relationship Id="rId5" Type="http://schemas.openxmlformats.org/officeDocument/2006/relationships/hyperlink" Target="http://famouspoetsandpoems.com/poets/shel_silverstein/poems/14836" TargetMode="External"/><Relationship Id="rId10" Type="http://schemas.openxmlformats.org/officeDocument/2006/relationships/hyperlink" Target="http://famouspoetsandpoems.com/poets/ezra_pound/poems/18774" TargetMode="External"/><Relationship Id="rId4" Type="http://schemas.openxmlformats.org/officeDocument/2006/relationships/hyperlink" Target="http://famouspoetsandpoems.com/poets/maya_angelou/poems/492" TargetMode="External"/><Relationship Id="rId9" Type="http://schemas.openxmlformats.org/officeDocument/2006/relationships/hyperlink" Target="http://famouspoetsandpoems.com/poets/edgar_allan_poe/poems/18847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 smtClean="0"/>
              <a:t>Poetry of the ages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28690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88" y="566738"/>
            <a:ext cx="7618412" cy="5718421"/>
          </a:xfrm>
        </p:spPr>
      </p:pic>
    </p:spTree>
    <p:extLst>
      <p:ext uri="{BB962C8B-B14F-4D97-AF65-F5344CB8AC3E}">
        <p14:creationId xmlns:p14="http://schemas.microsoft.com/office/powerpoint/2010/main" val="1397337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Forms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AU" dirty="0">
                <a:solidFill>
                  <a:schemeClr val="tx1"/>
                </a:solidFill>
              </a:rPr>
              <a:t>S</a:t>
            </a:r>
            <a:r>
              <a:rPr lang="en-AU" u="sng" dirty="0" smtClean="0">
                <a:solidFill>
                  <a:schemeClr val="tx1"/>
                </a:solidFill>
              </a:rPr>
              <a:t>onnet</a:t>
            </a:r>
            <a:endParaRPr lang="en-AU" dirty="0">
              <a:solidFill>
                <a:schemeClr val="tx1"/>
              </a:solidFill>
            </a:endParaRPr>
          </a:p>
          <a:p>
            <a:r>
              <a:rPr lang="en-AU" dirty="0" smtClean="0">
                <a:solidFill>
                  <a:schemeClr val="tx1"/>
                </a:solidFill>
              </a:rPr>
              <a:t>Shi</a:t>
            </a:r>
            <a:endParaRPr lang="en-AU" dirty="0">
              <a:solidFill>
                <a:schemeClr val="tx1"/>
              </a:solidFill>
            </a:endParaRPr>
          </a:p>
          <a:p>
            <a:r>
              <a:rPr lang="en-AU" dirty="0" smtClean="0">
                <a:solidFill>
                  <a:schemeClr val="tx1"/>
                </a:solidFill>
              </a:rPr>
              <a:t>Villanelle</a:t>
            </a:r>
            <a:endParaRPr lang="en-AU" dirty="0">
              <a:solidFill>
                <a:schemeClr val="tx1"/>
              </a:solidFill>
            </a:endParaRPr>
          </a:p>
          <a:p>
            <a:r>
              <a:rPr lang="en-AU" dirty="0" smtClean="0">
                <a:solidFill>
                  <a:schemeClr val="tx1"/>
                </a:solidFill>
              </a:rPr>
              <a:t>Limerick</a:t>
            </a:r>
            <a:endParaRPr lang="en-AU" dirty="0">
              <a:solidFill>
                <a:schemeClr val="tx1"/>
              </a:solidFill>
            </a:endParaRPr>
          </a:p>
          <a:p>
            <a:r>
              <a:rPr lang="en-AU" dirty="0" smtClean="0">
                <a:solidFill>
                  <a:schemeClr val="tx1"/>
                </a:solidFill>
              </a:rPr>
              <a:t>Tanka</a:t>
            </a:r>
            <a:endParaRPr lang="en-AU" dirty="0">
              <a:solidFill>
                <a:schemeClr val="tx1"/>
              </a:solidFill>
            </a:endParaRPr>
          </a:p>
          <a:p>
            <a:r>
              <a:rPr lang="en-AU" dirty="0" smtClean="0">
                <a:solidFill>
                  <a:schemeClr val="tx1"/>
                </a:solidFill>
              </a:rPr>
              <a:t>Haiku</a:t>
            </a:r>
            <a:endParaRPr lang="en-AU" dirty="0">
              <a:solidFill>
                <a:schemeClr val="tx1"/>
              </a:solidFill>
            </a:endParaRPr>
          </a:p>
          <a:p>
            <a:r>
              <a:rPr lang="en-AU" dirty="0" smtClean="0">
                <a:solidFill>
                  <a:schemeClr val="tx1"/>
                </a:solidFill>
              </a:rPr>
              <a:t>Khlong</a:t>
            </a:r>
            <a:endParaRPr lang="en-AU" dirty="0">
              <a:solidFill>
                <a:schemeClr val="tx1"/>
              </a:solidFill>
            </a:endParaRPr>
          </a:p>
          <a:p>
            <a:r>
              <a:rPr lang="en-AU" dirty="0" smtClean="0">
                <a:solidFill>
                  <a:schemeClr val="tx1"/>
                </a:solidFill>
              </a:rPr>
              <a:t>Ode</a:t>
            </a:r>
            <a:endParaRPr lang="en-AU" dirty="0">
              <a:solidFill>
                <a:schemeClr val="tx1"/>
              </a:solidFill>
            </a:endParaRPr>
          </a:p>
          <a:p>
            <a:r>
              <a:rPr lang="en-AU" dirty="0" smtClean="0">
                <a:solidFill>
                  <a:schemeClr val="tx1"/>
                </a:solidFill>
              </a:rPr>
              <a:t>Ghazal</a:t>
            </a:r>
            <a:endParaRPr lang="en-A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4551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Famous Poems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>
                <a:hlinkClick r:id="rId2"/>
              </a:rPr>
              <a:t>There is another sky</a:t>
            </a:r>
            <a:r>
              <a:rPr lang="en-US" dirty="0"/>
              <a:t> by Emily </a:t>
            </a:r>
            <a:r>
              <a:rPr lang="en-US" dirty="0" smtClean="0"/>
              <a:t>Dickinson</a:t>
            </a:r>
          </a:p>
          <a:p>
            <a:r>
              <a:rPr lang="en-US" dirty="0">
                <a:hlinkClick r:id="rId3"/>
              </a:rPr>
              <a:t>I, Too, Sing America</a:t>
            </a:r>
            <a:r>
              <a:rPr lang="en-US" dirty="0"/>
              <a:t> by Langston </a:t>
            </a:r>
            <a:r>
              <a:rPr lang="en-US" dirty="0" smtClean="0"/>
              <a:t>Hughes</a:t>
            </a:r>
          </a:p>
          <a:p>
            <a:r>
              <a:rPr lang="en-US" dirty="0">
                <a:hlinkClick r:id="rId4"/>
              </a:rPr>
              <a:t>Phenomenal Woman</a:t>
            </a:r>
            <a:r>
              <a:rPr lang="en-US" dirty="0"/>
              <a:t> by Maya </a:t>
            </a:r>
            <a:r>
              <a:rPr lang="en-US" dirty="0" smtClean="0"/>
              <a:t>Angelou</a:t>
            </a:r>
          </a:p>
          <a:p>
            <a:r>
              <a:rPr lang="en-US" dirty="0">
                <a:hlinkClick r:id="rId5"/>
              </a:rPr>
              <a:t>Where the Sidewalk Ends</a:t>
            </a:r>
            <a:r>
              <a:rPr lang="en-US" dirty="0"/>
              <a:t> by </a:t>
            </a:r>
            <a:r>
              <a:rPr lang="en-US" dirty="0" err="1"/>
              <a:t>Shel</a:t>
            </a:r>
            <a:r>
              <a:rPr lang="en-US" dirty="0"/>
              <a:t> </a:t>
            </a:r>
            <a:r>
              <a:rPr lang="en-US" dirty="0" smtClean="0"/>
              <a:t>Silverstein</a:t>
            </a:r>
          </a:p>
          <a:p>
            <a:r>
              <a:rPr lang="en-US" dirty="0">
                <a:hlinkClick r:id="rId6"/>
              </a:rPr>
              <a:t>If You Forget Me</a:t>
            </a:r>
            <a:r>
              <a:rPr lang="en-US" dirty="0"/>
              <a:t> by Pablo </a:t>
            </a:r>
            <a:r>
              <a:rPr lang="en-US" dirty="0" smtClean="0"/>
              <a:t>Neruda</a:t>
            </a:r>
          </a:p>
          <a:p>
            <a:r>
              <a:rPr lang="en-US" dirty="0">
                <a:hlinkClick r:id="rId7"/>
              </a:rPr>
              <a:t>I carry your heart with me</a:t>
            </a:r>
            <a:r>
              <a:rPr lang="en-US" dirty="0"/>
              <a:t> by E. E. </a:t>
            </a:r>
            <a:r>
              <a:rPr lang="en-US" dirty="0" smtClean="0"/>
              <a:t>Cummings</a:t>
            </a:r>
          </a:p>
          <a:p>
            <a:r>
              <a:rPr lang="en-US" dirty="0">
                <a:hlinkClick r:id="rId8"/>
              </a:rPr>
              <a:t>The Road Not Taken</a:t>
            </a:r>
            <a:r>
              <a:rPr lang="en-US" dirty="0"/>
              <a:t> by Robert </a:t>
            </a:r>
            <a:r>
              <a:rPr lang="en-US" dirty="0" smtClean="0"/>
              <a:t>Frost</a:t>
            </a:r>
          </a:p>
          <a:p>
            <a:r>
              <a:rPr lang="en-US" dirty="0">
                <a:hlinkClick r:id="rId9"/>
              </a:rPr>
              <a:t>A Dream Within A Dream</a:t>
            </a:r>
            <a:r>
              <a:rPr lang="en-US" dirty="0"/>
              <a:t> by Edgar Allan </a:t>
            </a:r>
            <a:r>
              <a:rPr lang="en-US" dirty="0" smtClean="0"/>
              <a:t>Poe</a:t>
            </a:r>
          </a:p>
          <a:p>
            <a:r>
              <a:rPr lang="en-US" dirty="0">
                <a:hlinkClick r:id="rId10"/>
              </a:rPr>
              <a:t>A Girl</a:t>
            </a:r>
            <a:r>
              <a:rPr lang="en-US" dirty="0"/>
              <a:t> by Ezra </a:t>
            </a:r>
            <a:r>
              <a:rPr lang="en-US" dirty="0" smtClean="0"/>
              <a:t>Pound</a:t>
            </a:r>
          </a:p>
          <a:p>
            <a:r>
              <a:rPr lang="en-US" dirty="0" smtClean="0">
                <a:hlinkClick r:id="rId11"/>
              </a:rPr>
              <a:t>Messy </a:t>
            </a:r>
            <a:r>
              <a:rPr lang="en-US" dirty="0">
                <a:hlinkClick r:id="rId11"/>
              </a:rPr>
              <a:t>Room</a:t>
            </a:r>
            <a:r>
              <a:rPr lang="en-US" dirty="0"/>
              <a:t> by </a:t>
            </a:r>
            <a:r>
              <a:rPr lang="en-US" dirty="0" err="1"/>
              <a:t>Shel</a:t>
            </a:r>
            <a:r>
              <a:rPr lang="en-US" dirty="0"/>
              <a:t> Silverstein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93633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poet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9225" y="585786"/>
            <a:ext cx="3692525" cy="569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6068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21</TotalTime>
  <Words>20</Words>
  <Application>Microsoft Office PowerPoint</Application>
  <PresentationFormat>On-screen Show (4:3)</PresentationFormat>
  <Paragraphs>22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Garamond</vt:lpstr>
      <vt:lpstr>Organic</vt:lpstr>
      <vt:lpstr>Poetry of the ages</vt:lpstr>
      <vt:lpstr>PowerPoint Presentation</vt:lpstr>
      <vt:lpstr>Forms</vt:lpstr>
      <vt:lpstr>Famous Poems</vt:lpstr>
      <vt:lpstr>PowerPoint Presentation</vt:lpstr>
    </vt:vector>
  </TitlesOfParts>
  <Company>The University of Queensland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Poetry of the ages</dc:title>
  <dc:creator>Nonie Finlayson</dc:creator>
  <cp:lastModifiedBy>Nonie Finlayson</cp:lastModifiedBy>
  <cp:revision>2</cp:revision>
  <dcterms:created xsi:type="dcterms:W3CDTF">2018-10-28T23:28:20Z</dcterms:created>
  <dcterms:modified xsi:type="dcterms:W3CDTF">2018-10-28T23:49:20Z</dcterms:modified>
</cp:coreProperties>
</file>