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1" r:id="rId3"/>
    <p:sldId id="262" r:id="rId4"/>
    <p:sldId id="260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7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5360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0124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326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1627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82836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3240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5143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5401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365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19867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349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6359E53-4AF5-48C9-85DA-5E9157A794F3}" type="datetimeFigureOut">
              <a:rPr lang="en-AU" smtClean="0"/>
              <a:t>9/05/2018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ED62F61-EF0D-420B-B162-296BE0E325E2}" type="slidenum">
              <a:rPr lang="en-AU" smtClean="0"/>
              <a:t>‹#›</a:t>
            </a:fld>
            <a:endParaRPr lang="en-A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99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smtClean="0"/>
              <a:t>Ice hockey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260" y="4856719"/>
            <a:ext cx="1692341" cy="166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340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96" y="2184934"/>
            <a:ext cx="7290055" cy="4124425"/>
          </a:xfrm>
        </p:spPr>
        <p:txBody>
          <a:bodyPr>
            <a:normAutofit/>
          </a:bodyPr>
          <a:lstStyle/>
          <a:p>
            <a:pPr algn="ctr"/>
            <a:r>
              <a:rPr lang="en-AU" sz="4000" dirty="0" smtClean="0"/>
              <a:t>What is ice hockey?</a:t>
            </a:r>
          </a:p>
          <a:p>
            <a:pPr algn="ctr"/>
            <a:r>
              <a:rPr lang="en-AU" sz="4000" dirty="0" smtClean="0"/>
              <a:t>What is the equipment?</a:t>
            </a:r>
          </a:p>
          <a:p>
            <a:pPr algn="ctr"/>
            <a:r>
              <a:rPr lang="en-AU" sz="4000" dirty="0"/>
              <a:t>How is it played?</a:t>
            </a:r>
          </a:p>
          <a:p>
            <a:pPr algn="ctr"/>
            <a:endParaRPr lang="en-AU" sz="4000" dirty="0" smtClean="0"/>
          </a:p>
        </p:txBody>
      </p:sp>
    </p:spTree>
    <p:extLst>
      <p:ext uri="{BB962C8B-B14F-4D97-AF65-F5344CB8AC3E}">
        <p14:creationId xmlns:p14="http://schemas.microsoft.com/office/powerpoint/2010/main" val="3089063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History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50" y="2295515"/>
            <a:ext cx="7289800" cy="4003694"/>
          </a:xfrm>
        </p:spPr>
      </p:pic>
    </p:spTree>
    <p:extLst>
      <p:ext uri="{BB962C8B-B14F-4D97-AF65-F5344CB8AC3E}">
        <p14:creationId xmlns:p14="http://schemas.microsoft.com/office/powerpoint/2010/main" val="354990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Equipment</a:t>
            </a:r>
            <a:endParaRPr lang="en-AU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631" y="2633870"/>
            <a:ext cx="6095238" cy="3326984"/>
          </a:xfrm>
        </p:spPr>
      </p:pic>
    </p:spTree>
    <p:extLst>
      <p:ext uri="{BB962C8B-B14F-4D97-AF65-F5344CB8AC3E}">
        <p14:creationId xmlns:p14="http://schemas.microsoft.com/office/powerpoint/2010/main" val="4001975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2781"/>
            <a:ext cx="9144000" cy="559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0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TM02900720[[fn=Integral]]</Template>
  <TotalTime>18</TotalTime>
  <Words>19</Words>
  <Application>Microsoft Office PowerPoint</Application>
  <PresentationFormat>On-screen Show (4:3)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Tw Cen MT</vt:lpstr>
      <vt:lpstr>Tw Cen MT Condensed</vt:lpstr>
      <vt:lpstr>Wingdings 3</vt:lpstr>
      <vt:lpstr>Integral</vt:lpstr>
      <vt:lpstr>Ice hockey</vt:lpstr>
      <vt:lpstr>PowerPoint Presentation</vt:lpstr>
      <vt:lpstr>History</vt:lpstr>
      <vt:lpstr>Equipment</vt:lpstr>
      <vt:lpstr>PowerPoint Presentation</vt:lpstr>
    </vt:vector>
  </TitlesOfParts>
  <Company>The University of Queensland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1</dc:title>
  <dc:creator>Nonie Finlayson</dc:creator>
  <cp:lastModifiedBy>Nonie Finlayson</cp:lastModifiedBy>
  <cp:revision>12</cp:revision>
  <dcterms:created xsi:type="dcterms:W3CDTF">2018-05-08T06:56:49Z</dcterms:created>
  <dcterms:modified xsi:type="dcterms:W3CDTF">2018-05-09T04:35:07Z</dcterms:modified>
</cp:coreProperties>
</file>