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8" r:id="rId2"/>
    <p:sldId id="262" r:id="rId3"/>
    <p:sldId id="260" r:id="rId4"/>
    <p:sldId id="259" r:id="rId5"/>
    <p:sldId id="261"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4A49"/>
    <a:srgbClr val="5364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7" autoAdjust="0"/>
    <p:restoredTop sz="94660"/>
  </p:normalViewPr>
  <p:slideViewPr>
    <p:cSldViewPr snapToGrid="0">
      <p:cViewPr varScale="1">
        <p:scale>
          <a:sx n="99" d="100"/>
          <a:sy n="99" d="100"/>
        </p:scale>
        <p:origin x="84"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7" y="762000"/>
            <a:ext cx="2193989" cy="5334001"/>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54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2000" cap="none" spc="0" baseline="0">
                <a:solidFill>
                  <a:schemeClr val="accent1">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359E53-4AF5-48C9-85DA-5E9157A794F3}" type="datetimeFigureOut">
              <a:rPr lang="en-AU" smtClean="0"/>
              <a:t>9/05/2018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3269506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359E53-4AF5-48C9-85DA-5E9157A794F3}" type="datetimeFigureOut">
              <a:rPr lang="en-AU" smtClean="0"/>
              <a:t>9/05/2018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4058854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54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20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359E53-4AF5-48C9-85DA-5E9157A794F3}" type="datetimeFigureOut">
              <a:rPr lang="en-AU" smtClean="0"/>
              <a:t>9/05/2018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255042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36359E53-4AF5-48C9-85DA-5E9157A794F3}" type="datetimeFigureOut">
              <a:rPr lang="en-AU" smtClean="0"/>
              <a:t>9/05/2018</a:t>
            </a:fld>
            <a:endParaRPr lang="en-AU"/>
          </a:p>
        </p:txBody>
      </p:sp>
      <p:sp>
        <p:nvSpPr>
          <p:cNvPr id="9" name="Footer Placeholder 8"/>
          <p:cNvSpPr>
            <a:spLocks noGrp="1"/>
          </p:cNvSpPr>
          <p:nvPr>
            <p:ph type="ftr" sz="quarter" idx="11"/>
          </p:nvPr>
        </p:nvSpPr>
        <p:spPr/>
        <p:txBody>
          <a:bodyPr/>
          <a:lstStyle/>
          <a:p>
            <a:endParaRPr lang="en-AU"/>
          </a:p>
        </p:txBody>
      </p:sp>
      <p:sp>
        <p:nvSpPr>
          <p:cNvPr id="10" name="Slide Number Placeholder 9"/>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627544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36359E53-4AF5-48C9-85DA-5E9157A794F3}" type="datetimeFigureOut">
              <a:rPr lang="en-AU" smtClean="0"/>
              <a:t>9/05/2018</a:t>
            </a:fld>
            <a:endParaRPr lang="en-AU"/>
          </a:p>
        </p:txBody>
      </p:sp>
      <p:sp>
        <p:nvSpPr>
          <p:cNvPr id="11" name="Footer Placeholder 10"/>
          <p:cNvSpPr>
            <a:spLocks noGrp="1"/>
          </p:cNvSpPr>
          <p:nvPr>
            <p:ph type="ftr" sz="quarter" idx="11"/>
          </p:nvPr>
        </p:nvSpPr>
        <p:spPr/>
        <p:txBody>
          <a:bodyPr/>
          <a:lstStyle/>
          <a:p>
            <a:endParaRPr lang="en-AU"/>
          </a:p>
        </p:txBody>
      </p:sp>
      <p:sp>
        <p:nvSpPr>
          <p:cNvPr id="12" name="Slide Number Placeholder 11"/>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4090612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36359E53-4AF5-48C9-85DA-5E9157A794F3}" type="datetimeFigureOut">
              <a:rPr lang="en-AU" smtClean="0"/>
              <a:t>9/05/2018</a:t>
            </a:fld>
            <a:endParaRPr lang="en-AU"/>
          </a:p>
        </p:txBody>
      </p:sp>
      <p:sp>
        <p:nvSpPr>
          <p:cNvPr id="7" name="Footer Placeholder 6"/>
          <p:cNvSpPr>
            <a:spLocks noGrp="1"/>
          </p:cNvSpPr>
          <p:nvPr>
            <p:ph type="ftr" sz="quarter" idx="11"/>
          </p:nvPr>
        </p:nvSpPr>
        <p:spPr/>
        <p:txBody>
          <a:bodyPr/>
          <a:lstStyle/>
          <a:p>
            <a:endParaRPr lang="en-AU"/>
          </a:p>
        </p:txBody>
      </p:sp>
      <p:sp>
        <p:nvSpPr>
          <p:cNvPr id="8" name="Slide Number Placeholder 7"/>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543282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6359E53-4AF5-48C9-85DA-5E9157A794F3}" type="datetimeFigureOut">
              <a:rPr lang="en-AU" smtClean="0"/>
              <a:t>9/05/2018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3968045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baseline="0"/>
            </a:lvl1pPr>
          </a:lstStyle>
          <a:p>
            <a:r>
              <a:rPr lang="en-US" smtClean="0"/>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2024" y="3337560"/>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36359E53-4AF5-48C9-85DA-5E9157A794F3}" type="datetimeFigureOut">
              <a:rPr lang="en-AU" smtClean="0"/>
              <a:t>9/05/2018</a:t>
            </a:fld>
            <a:endParaRPr lang="en-AU"/>
          </a:p>
        </p:txBody>
      </p:sp>
      <p:sp>
        <p:nvSpPr>
          <p:cNvPr id="9" name="Footer Placeholder 8"/>
          <p:cNvSpPr>
            <a:spLocks noGrp="1"/>
          </p:cNvSpPr>
          <p:nvPr>
            <p:ph type="ftr" sz="quarter" idx="11"/>
          </p:nvPr>
        </p:nvSpPr>
        <p:spPr/>
        <p:txBody>
          <a:bodyPr/>
          <a:lstStyle/>
          <a:p>
            <a:endParaRPr lang="en-AU"/>
          </a:p>
        </p:txBody>
      </p:sp>
      <p:sp>
        <p:nvSpPr>
          <p:cNvPr id="10" name="Slide Number Placeholder 9"/>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14154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92024" y="3340602"/>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36359E53-4AF5-48C9-85DA-5E9157A794F3}" type="datetimeFigureOut">
              <a:rPr lang="en-AU" smtClean="0"/>
              <a:t>9/05/2018</a:t>
            </a:fld>
            <a:endParaRPr lang="en-AU"/>
          </a:p>
        </p:txBody>
      </p:sp>
      <p:sp>
        <p:nvSpPr>
          <p:cNvPr id="9" name="Footer Placeholder 8"/>
          <p:cNvSpPr>
            <a:spLocks noGrp="1"/>
          </p:cNvSpPr>
          <p:nvPr>
            <p:ph type="ftr" sz="quarter" idx="11"/>
          </p:nvPr>
        </p:nvSpPr>
        <p:spPr>
          <a:xfrm>
            <a:off x="2624326" y="6356351"/>
            <a:ext cx="4433638" cy="365125"/>
          </a:xfrm>
        </p:spPr>
        <p:txBody>
          <a:bodyPr/>
          <a:lstStyle/>
          <a:p>
            <a:endParaRPr lang="en-AU"/>
          </a:p>
        </p:txBody>
      </p:sp>
      <p:sp>
        <p:nvSpPr>
          <p:cNvPr id="10" name="Slide Number Placeholder 9"/>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161664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359E53-4AF5-48C9-85DA-5E9157A794F3}" type="datetimeFigureOut">
              <a:rPr lang="en-AU" smtClean="0"/>
              <a:t>9/05/2018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138288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359E53-4AF5-48C9-85DA-5E9157A794F3}" type="datetimeFigureOut">
              <a:rPr lang="en-AU" smtClean="0"/>
              <a:t>9/05/2018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817673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fld id="{36359E53-4AF5-48C9-85DA-5E9157A794F3}" type="datetimeFigureOut">
              <a:rPr lang="en-AU" smtClean="0"/>
              <a:t>9/05/2018</a:t>
            </a:fld>
            <a:endParaRPr lang="en-AU"/>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AU"/>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1100" b="1">
                <a:solidFill>
                  <a:schemeClr val="accent1"/>
                </a:solidFill>
              </a:defRPr>
            </a:lvl1pPr>
          </a:lstStyle>
          <a:p>
            <a:fld id="{EED62F61-EF0D-420B-B162-296BE0E325E2}" type="slidenum">
              <a:rPr lang="en-AU" smtClean="0"/>
              <a:t>‹#›</a:t>
            </a:fld>
            <a:endParaRPr lang="en-AU"/>
          </a:p>
        </p:txBody>
      </p:sp>
    </p:spTree>
    <p:extLst>
      <p:ext uri="{BB962C8B-B14F-4D97-AF65-F5344CB8AC3E}">
        <p14:creationId xmlns:p14="http://schemas.microsoft.com/office/powerpoint/2010/main" val="170260929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3092" r="3108"/>
          <a:stretch/>
        </p:blipFill>
        <p:spPr>
          <a:xfrm>
            <a:off x="-1" y="693019"/>
            <a:ext cx="9144001" cy="5434263"/>
          </a:xfrm>
          <a:prstGeom prst="rect">
            <a:avLst/>
          </a:prstGeom>
        </p:spPr>
      </p:pic>
      <p:sp>
        <p:nvSpPr>
          <p:cNvPr id="2" name="Title 1"/>
          <p:cNvSpPr>
            <a:spLocks noGrp="1"/>
          </p:cNvSpPr>
          <p:nvPr>
            <p:ph type="ctrTitle"/>
          </p:nvPr>
        </p:nvSpPr>
        <p:spPr>
          <a:xfrm>
            <a:off x="147868" y="3590224"/>
            <a:ext cx="3192098" cy="2224398"/>
          </a:xfrm>
        </p:spPr>
        <p:txBody>
          <a:bodyPr/>
          <a:lstStyle/>
          <a:p>
            <a:r>
              <a:rPr lang="en-AU" sz="7000" dirty="0" smtClean="0">
                <a:solidFill>
                  <a:schemeClr val="tx1">
                    <a:lumMod val="75000"/>
                    <a:lumOff val="25000"/>
                  </a:schemeClr>
                </a:solidFill>
              </a:rPr>
              <a:t>Forests</a:t>
            </a:r>
            <a:endParaRPr lang="en-AU" sz="7000" dirty="0">
              <a:solidFill>
                <a:schemeClr val="tx1">
                  <a:lumMod val="75000"/>
                  <a:lumOff val="25000"/>
                </a:schemeClr>
              </a:solidFill>
            </a:endParaRPr>
          </a:p>
        </p:txBody>
      </p:sp>
    </p:spTree>
    <p:extLst>
      <p:ext uri="{BB962C8B-B14F-4D97-AF65-F5344CB8AC3E}">
        <p14:creationId xmlns:p14="http://schemas.microsoft.com/office/powerpoint/2010/main" val="636340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00934" y="1298447"/>
            <a:ext cx="5486400" cy="4024323"/>
          </a:xfrm>
        </p:spPr>
        <p:txBody>
          <a:bodyPr>
            <a:noAutofit/>
          </a:bodyPr>
          <a:lstStyle/>
          <a:p>
            <a:pPr algn="ctr"/>
            <a:r>
              <a:rPr lang="en-US" sz="2200" dirty="0"/>
              <a:t>Although </a:t>
            </a:r>
            <a:r>
              <a:rPr lang="en-US" sz="2200" i="1" dirty="0"/>
              <a:t>forest</a:t>
            </a:r>
            <a:r>
              <a:rPr lang="en-US" sz="2200" dirty="0"/>
              <a:t> is a term of common parlance, there is no universally </a:t>
            </a:r>
            <a:r>
              <a:rPr lang="en-US" sz="2200" dirty="0" smtClean="0"/>
              <a:t>recognized </a:t>
            </a:r>
            <a:r>
              <a:rPr lang="en-US" sz="2200" dirty="0"/>
              <a:t>precise definition, with more than 800 definitions of forest used around the world</a:t>
            </a:r>
            <a:r>
              <a:rPr lang="en-US" sz="2200" dirty="0" smtClean="0"/>
              <a:t>.</a:t>
            </a:r>
            <a:r>
              <a:rPr lang="en-US" sz="2200" dirty="0"/>
              <a:t> Although a forest is usually defined by the presence of trees, under many definitions an area completely lacking trees may still be considered a forest if it grew trees in the past, will grow trees in the </a:t>
            </a:r>
            <a:r>
              <a:rPr lang="en-US" sz="2200" dirty="0" smtClean="0"/>
              <a:t>future,</a:t>
            </a:r>
            <a:r>
              <a:rPr lang="en-US" sz="2200" baseline="30000" dirty="0"/>
              <a:t> </a:t>
            </a:r>
            <a:r>
              <a:rPr lang="en-US" sz="2200" dirty="0" smtClean="0"/>
              <a:t>or </a:t>
            </a:r>
            <a:r>
              <a:rPr lang="en-US" sz="2200" dirty="0"/>
              <a:t>was legally designated as a forest regardless of vegetation type</a:t>
            </a:r>
            <a:r>
              <a:rPr lang="en-US" sz="2200" dirty="0" smtClean="0"/>
              <a:t>.</a:t>
            </a:r>
            <a:endParaRPr lang="en-AU" sz="2200" dirty="0"/>
          </a:p>
        </p:txBody>
      </p:sp>
    </p:spTree>
    <p:extLst>
      <p:ext uri="{BB962C8B-B14F-4D97-AF65-F5344CB8AC3E}">
        <p14:creationId xmlns:p14="http://schemas.microsoft.com/office/powerpoint/2010/main" val="724723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Forests</a:t>
            </a:r>
            <a:endParaRPr lang="en-AU" dirty="0"/>
          </a:p>
        </p:txBody>
      </p:sp>
      <p:sp>
        <p:nvSpPr>
          <p:cNvPr id="3" name="Content Placeholder 2"/>
          <p:cNvSpPr>
            <a:spLocks noGrp="1"/>
          </p:cNvSpPr>
          <p:nvPr>
            <p:ph idx="1"/>
          </p:nvPr>
        </p:nvSpPr>
        <p:spPr/>
        <p:txBody>
          <a:bodyPr/>
          <a:lstStyle/>
          <a:p>
            <a:r>
              <a:rPr lang="en-AU" dirty="0" smtClean="0"/>
              <a:t>Tropical forests</a:t>
            </a:r>
          </a:p>
          <a:p>
            <a:r>
              <a:rPr lang="en-AU" dirty="0" smtClean="0"/>
              <a:t>Temperate forests</a:t>
            </a:r>
          </a:p>
          <a:p>
            <a:r>
              <a:rPr lang="en-AU" dirty="0" smtClean="0"/>
              <a:t>Boreal forests</a:t>
            </a:r>
          </a:p>
          <a:p>
            <a:endParaRPr lang="en-AU" dirty="0"/>
          </a:p>
        </p:txBody>
      </p:sp>
    </p:spTree>
    <p:extLst>
      <p:ext uri="{BB962C8B-B14F-4D97-AF65-F5344CB8AC3E}">
        <p14:creationId xmlns:p14="http://schemas.microsoft.com/office/powerpoint/2010/main" val="3829490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Forest distribution</a:t>
            </a:r>
            <a:endParaRPr lang="en-AU"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7109"/>
          <a:stretch/>
        </p:blipFill>
        <p:spPr>
          <a:xfrm>
            <a:off x="2901950" y="1819176"/>
            <a:ext cx="5700584" cy="3330302"/>
          </a:xfrm>
        </p:spPr>
      </p:pic>
    </p:spTree>
    <p:extLst>
      <p:ext uri="{BB962C8B-B14F-4D97-AF65-F5344CB8AC3E}">
        <p14:creationId xmlns:p14="http://schemas.microsoft.com/office/powerpoint/2010/main" val="1510401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Layers</a:t>
            </a:r>
            <a:endParaRPr lang="en-AU" dirty="0"/>
          </a:p>
        </p:txBody>
      </p:sp>
      <p:sp>
        <p:nvSpPr>
          <p:cNvPr id="3" name="Content Placeholder 2"/>
          <p:cNvSpPr>
            <a:spLocks noGrp="1"/>
          </p:cNvSpPr>
          <p:nvPr>
            <p:ph idx="1"/>
          </p:nvPr>
        </p:nvSpPr>
        <p:spPr/>
        <p:txBody>
          <a:bodyPr>
            <a:normAutofit lnSpcReduction="10000"/>
          </a:bodyPr>
          <a:lstStyle/>
          <a:p>
            <a:r>
              <a:rPr lang="en-US" b="1" dirty="0"/>
              <a:t>Forest floor</a:t>
            </a:r>
            <a:r>
              <a:rPr lang="en-US" dirty="0"/>
              <a:t> contains decomposing leaves, animal droppings, and dead trees. Decay on the forest floor forms new soil and provides nutrients to the plants. The forest floor supports ferns, grasses, mushroom and tree seedlings.</a:t>
            </a:r>
          </a:p>
          <a:p>
            <a:r>
              <a:rPr lang="en-US" b="1" dirty="0"/>
              <a:t>Understory</a:t>
            </a:r>
            <a:r>
              <a:rPr lang="en-US" dirty="0"/>
              <a:t> is made up of bushes, shrubs, and young trees that are adapted to living in the shades of the canopy.</a:t>
            </a:r>
          </a:p>
          <a:p>
            <a:r>
              <a:rPr lang="en-US" b="1" dirty="0"/>
              <a:t>Canopy</a:t>
            </a:r>
            <a:r>
              <a:rPr lang="en-US" dirty="0"/>
              <a:t> is formed by the mass of intertwined branches, twigs and leaves of the mature trees. The crowns of the dominant trees receive most of the sunlight. This is the most productive part of the trees where maximum food is produced. The canopy forms a shady, protective "umbrella" over the rest of the forest.</a:t>
            </a:r>
          </a:p>
          <a:p>
            <a:r>
              <a:rPr lang="en-US" b="1" dirty="0"/>
              <a:t>Emergent layer</a:t>
            </a:r>
            <a:r>
              <a:rPr lang="en-US" dirty="0"/>
              <a:t> exists in the tropical rain forest and is composed of a few scattered trees that tower over the canopy</a:t>
            </a:r>
            <a:r>
              <a:rPr lang="en-US" dirty="0" smtClean="0"/>
              <a:t>.</a:t>
            </a:r>
            <a:endParaRPr lang="en-US" dirty="0"/>
          </a:p>
        </p:txBody>
      </p:sp>
    </p:spTree>
    <p:extLst>
      <p:ext uri="{BB962C8B-B14F-4D97-AF65-F5344CB8AC3E}">
        <p14:creationId xmlns:p14="http://schemas.microsoft.com/office/powerpoint/2010/main" val="1096712812"/>
      </p:ext>
    </p:extLst>
  </p:cSld>
  <p:clrMapOvr>
    <a:masterClrMapping/>
  </p:clrMapOvr>
</p:sld>
</file>

<file path=ppt/theme/theme1.xml><?xml version="1.0" encoding="utf-8"?>
<a:theme xmlns:a="http://schemas.openxmlformats.org/drawingml/2006/main" name="Frame">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docProps/app.xml><?xml version="1.0" encoding="utf-8"?>
<Properties xmlns="http://schemas.openxmlformats.org/officeDocument/2006/extended-properties" xmlns:vt="http://schemas.openxmlformats.org/officeDocument/2006/docPropsVTypes">
  <Template>TM03457475[[fn=Frame]]</Template>
  <TotalTime>15</TotalTime>
  <Words>14</Words>
  <Application>Microsoft Office PowerPoint</Application>
  <PresentationFormat>On-screen Show (4:3)</PresentationFormat>
  <Paragraphs>12</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Corbel</vt:lpstr>
      <vt:lpstr>Wingdings 2</vt:lpstr>
      <vt:lpstr>Frame</vt:lpstr>
      <vt:lpstr>Forests</vt:lpstr>
      <vt:lpstr>Although forest is a term of common parlance, there is no universally recognized precise definition, with more than 800 definitions of forest used around the world. Although a forest is usually defined by the presence of trees, under many definitions an area completely lacking trees may still be considered a forest if it grew trees in the past, will grow trees in the future, or was legally designated as a forest regardless of vegetation type.</vt:lpstr>
      <vt:lpstr>Forests</vt:lpstr>
      <vt:lpstr>Forest distribution</vt:lpstr>
      <vt:lpstr>Layers</vt:lpstr>
    </vt:vector>
  </TitlesOfParts>
  <Company>The University of Queensland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dc:title>
  <dc:creator>Nonie Finlayson</dc:creator>
  <cp:lastModifiedBy>Nonie Finlayson</cp:lastModifiedBy>
  <cp:revision>7</cp:revision>
  <dcterms:created xsi:type="dcterms:W3CDTF">2018-05-08T06:56:49Z</dcterms:created>
  <dcterms:modified xsi:type="dcterms:W3CDTF">2018-05-09T05:11:51Z</dcterms:modified>
</cp:coreProperties>
</file>